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5"/>
    <a:srgbClr val="6A1637"/>
    <a:srgbClr val="180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3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o Priede" userId="48c140bd4d4453ee" providerId="LiveId" clId="{1BEA7DA0-54F0-493B-97AA-86A564D36E59}"/>
    <pc:docChg chg="modSld">
      <pc:chgData name="Patricio Priede" userId="48c140bd4d4453ee" providerId="LiveId" clId="{1BEA7DA0-54F0-493B-97AA-86A564D36E59}" dt="2024-11-12T00:05:27.166" v="5" actId="14100"/>
      <pc:docMkLst>
        <pc:docMk/>
      </pc:docMkLst>
      <pc:sldChg chg="modSp mod">
        <pc:chgData name="Patricio Priede" userId="48c140bd4d4453ee" providerId="LiveId" clId="{1BEA7DA0-54F0-493B-97AA-86A564D36E59}" dt="2024-11-12T00:05:27.166" v="5" actId="14100"/>
        <pc:sldMkLst>
          <pc:docMk/>
          <pc:sldMk cId="3865275787" sldId="257"/>
        </pc:sldMkLst>
        <pc:spChg chg="mod">
          <ac:chgData name="Patricio Priede" userId="48c140bd4d4453ee" providerId="LiveId" clId="{1BEA7DA0-54F0-493B-97AA-86A564D36E59}" dt="2024-11-12T00:04:47.770" v="3" actId="14100"/>
          <ac:spMkLst>
            <pc:docMk/>
            <pc:sldMk cId="3865275787" sldId="257"/>
            <ac:spMk id="4" creationId="{CDEEA730-5ED7-4A8A-7297-680AD20D96A7}"/>
          </ac:spMkLst>
        </pc:spChg>
        <pc:spChg chg="mod">
          <ac:chgData name="Patricio Priede" userId="48c140bd4d4453ee" providerId="LiveId" clId="{1BEA7DA0-54F0-493B-97AA-86A564D36E59}" dt="2024-11-12T00:05:27.166" v="5" actId="14100"/>
          <ac:spMkLst>
            <pc:docMk/>
            <pc:sldMk cId="3865275787" sldId="257"/>
            <ac:spMk id="6" creationId="{515982EB-BAB2-596D-AF59-55C2DA300EDF}"/>
          </ac:spMkLst>
        </pc:spChg>
      </pc:sldChg>
      <pc:sldChg chg="modSp mod">
        <pc:chgData name="Patricio Priede" userId="48c140bd4d4453ee" providerId="LiveId" clId="{1BEA7DA0-54F0-493B-97AA-86A564D36E59}" dt="2024-11-12T00:05:21.455" v="4" actId="14100"/>
        <pc:sldMkLst>
          <pc:docMk/>
          <pc:sldMk cId="2158095744" sldId="265"/>
        </pc:sldMkLst>
        <pc:spChg chg="mod">
          <ac:chgData name="Patricio Priede" userId="48c140bd4d4453ee" providerId="LiveId" clId="{1BEA7DA0-54F0-493B-97AA-86A564D36E59}" dt="2024-11-12T00:04:39.327" v="1" actId="14100"/>
          <ac:spMkLst>
            <pc:docMk/>
            <pc:sldMk cId="2158095744" sldId="265"/>
            <ac:spMk id="7" creationId="{200A778E-B575-51DC-5B17-2E47D533F151}"/>
          </ac:spMkLst>
        </pc:spChg>
        <pc:spChg chg="mod">
          <ac:chgData name="Patricio Priede" userId="48c140bd4d4453ee" providerId="LiveId" clId="{1BEA7DA0-54F0-493B-97AA-86A564D36E59}" dt="2024-11-12T00:05:21.455" v="4" actId="14100"/>
          <ac:spMkLst>
            <pc:docMk/>
            <pc:sldMk cId="2158095744" sldId="265"/>
            <ac:spMk id="11" creationId="{A2E0CDAA-C2BC-A44C-D6E8-9622E6BF54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1660520-787D-6727-B47C-CF39002F57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85FF22-8747-E5BE-3042-4D0C13EA22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C3E75-7711-45F4-8146-774B7FD479C6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24B0AF-F30D-C876-F899-98B08F1083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F791B2-C6D9-2C63-01C1-1ED29D0C81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34CC8-C895-42A7-BEB1-BBC5C6196199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463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8FDCE-1E7C-43C5-AACC-46DF392AB29C}" type="datetimeFigureOut">
              <a:rPr lang="es-CL" smtClean="0"/>
              <a:t>11-11-2024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58620-17BC-435F-9FF3-BB829B015531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27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ráfico 249">
            <a:extLst>
              <a:ext uri="{FF2B5EF4-FFF2-40B4-BE49-F238E27FC236}">
                <a16:creationId xmlns:a16="http://schemas.microsoft.com/office/drawing/2014/main" id="{E167CD0E-7E87-0C81-2BCD-34C5A3D3B0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2075889" cy="29345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C1217A5-636E-56E3-D08D-03FC4ACF5A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09800" y="1041400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Titulo trabajo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2C2B2C-4DA8-9732-B8D1-EA50F49AB8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09800" y="35210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Autores, Afiliación, País, etc.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D2551-E017-6762-CEF4-01ECB62A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41F077-527A-4121-AB9F-47526352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7B749-2839-AAA9-31CD-7F6D060B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  <p:sp>
        <p:nvSpPr>
          <p:cNvPr id="252" name="CuadroTexto 251">
            <a:extLst>
              <a:ext uri="{FF2B5EF4-FFF2-40B4-BE49-F238E27FC236}">
                <a16:creationId xmlns:a16="http://schemas.microsoft.com/office/drawing/2014/main" id="{73241552-37A8-ED73-0A7B-3CCE9B359BEA}"/>
              </a:ext>
            </a:extLst>
          </p:cNvPr>
          <p:cNvSpPr txBox="1"/>
          <p:nvPr userDrawn="1"/>
        </p:nvSpPr>
        <p:spPr>
          <a:xfrm>
            <a:off x="2209800" y="441365"/>
            <a:ext cx="6097772" cy="369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 algn="l"/>
            <a:r>
              <a:rPr lang="es-CL" b="1" dirty="0"/>
              <a:t>XIII Congreso Iberoamericano de Acústica</a:t>
            </a:r>
          </a:p>
        </p:txBody>
      </p:sp>
    </p:spTree>
    <p:extLst>
      <p:ext uri="{BB962C8B-B14F-4D97-AF65-F5344CB8AC3E}">
        <p14:creationId xmlns:p14="http://schemas.microsoft.com/office/powerpoint/2010/main" val="412860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upo 187">
            <a:extLst>
              <a:ext uri="{FF2B5EF4-FFF2-40B4-BE49-F238E27FC236}">
                <a16:creationId xmlns:a16="http://schemas.microsoft.com/office/drawing/2014/main" id="{464C39A1-B7B3-4E0D-3A81-4E3308327056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D9ADF97-B382-DA68-A07A-42E790CBA5C8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78" name="Gráfico 177">
              <a:extLst>
                <a:ext uri="{FF2B5EF4-FFF2-40B4-BE49-F238E27FC236}">
                  <a16:creationId xmlns:a16="http://schemas.microsoft.com/office/drawing/2014/main" id="{98D381B8-1620-0CFE-F3B6-851C0FF38E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80" name="CuadroTexto 179">
              <a:extLst>
                <a:ext uri="{FF2B5EF4-FFF2-40B4-BE49-F238E27FC236}">
                  <a16:creationId xmlns:a16="http://schemas.microsoft.com/office/drawing/2014/main" id="{ED313333-F373-32B0-20CC-49879447068B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9FB051C7-3E78-431E-53D6-D4B725B047F8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1E174E-9734-7945-E6B9-01DFA6371A2F}"/>
              </a:ext>
            </a:extLst>
          </p:cNvPr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8F8C05-0CF8-6C61-831D-CC810F300F2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29FC7-A93A-C6B2-2005-E855119DE30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125163-CC4F-F48F-1840-F78C06879AC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214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04CA3-9C91-679A-65BE-0E483A53E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5888" y="1709738"/>
            <a:ext cx="9271562" cy="2852737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6C85BF-DD38-DCA4-4374-32ADDD91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5888" y="4589463"/>
            <a:ext cx="92715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25F163-8B36-37F7-A3ED-B17701613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86D0E-3450-3DC6-FCE4-33977523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8821A3-BAAA-A63F-D7D0-0B27EB63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B428B88B-76CF-92BC-F4EF-3F77D75747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0"/>
            <a:ext cx="2075889" cy="293458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DD81AC9-347C-9C3B-0E3D-E3407858D851}"/>
              </a:ext>
            </a:extLst>
          </p:cNvPr>
          <p:cNvSpPr txBox="1"/>
          <p:nvPr userDrawn="1"/>
        </p:nvSpPr>
        <p:spPr>
          <a:xfrm>
            <a:off x="2209800" y="441365"/>
            <a:ext cx="6097772" cy="369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 algn="l"/>
            <a:r>
              <a:rPr lang="es-CL" b="1" dirty="0"/>
              <a:t>XIII Congreso Iberoamericano de Acústica</a:t>
            </a:r>
          </a:p>
        </p:txBody>
      </p:sp>
    </p:spTree>
    <p:extLst>
      <p:ext uri="{BB962C8B-B14F-4D97-AF65-F5344CB8AC3E}">
        <p14:creationId xmlns:p14="http://schemas.microsoft.com/office/powerpoint/2010/main" val="54889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A59803D1-3271-2367-AAC8-71DAC47B7CDE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4E8AC7A-73EF-4245-AE6B-2DB320074682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9" name="Gráfico 18">
              <a:extLst>
                <a:ext uri="{FF2B5EF4-FFF2-40B4-BE49-F238E27FC236}">
                  <a16:creationId xmlns:a16="http://schemas.microsoft.com/office/drawing/2014/main" id="{579B68CA-4112-CD99-F3B7-8D0BD664CB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38B2A8C1-A647-235F-F140-6353A46337D8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AB0D07E-BC4D-E522-5F8F-CE1AD388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123AA0-9D29-144D-8A8C-1C56416A5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5A0571-71C5-31C9-066C-8709C8515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98808E-2CE1-F6E2-6C40-D21521CA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DB9B88-F961-9D7D-AAA6-F22A39B5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448DC-4539-0722-5A86-A24C4F3D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238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14A89C72-B73F-BC48-5D69-AA9DAC440D6B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76F784AA-CBDB-37D0-22A1-0E1A3C3A7353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8" name="Gráfico 17">
              <a:extLst>
                <a:ext uri="{FF2B5EF4-FFF2-40B4-BE49-F238E27FC236}">
                  <a16:creationId xmlns:a16="http://schemas.microsoft.com/office/drawing/2014/main" id="{26C5E107-D3C5-6631-FFE1-15226969D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62F2994E-A6B3-93F4-0D7D-718624DA220E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4A1BC85-07E2-791D-A637-6C729128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A12BC-EAEB-BAC0-C9C0-DB6884ABA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82F1EF-24C1-0436-42DA-A8133D9FE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13891B-53B8-47B6-09D8-819DCA790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91560B-2E43-6CEC-3254-22A1857A1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AFFE39-CDCB-37FB-4DC8-41F84962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629802-8704-6212-3762-2965A2F6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E24C68-68A7-38AF-305D-A7CB1879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196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1158DA95-4A3D-54B0-53E8-EBD09E5B1D9C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EBBB0171-2678-B71E-6396-36BE73BEE4A9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AA7B4785-F473-F85A-0B0C-5F1504D811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7EF742CD-F35E-F956-F5CF-BE6C4367A037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018DBC4-068E-F2AD-9AAD-E6B98C90B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E4D1969-6013-6911-4862-E09C09B31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3874B6-159E-8E38-5863-16AFDE4A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8561A1-A1E9-20A5-FF3E-09F10119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816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E86488FE-B6B6-C792-630C-F26D914CDE2F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B53F72C-7D4C-CFE7-6064-E4B9BFDCA769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6BBCDAB8-1C7E-07D8-FEBD-B7C4C74FD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66140ED-FE5B-EAE4-CA59-9DA4F883F4F0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BDAA9-4321-7204-3B45-FE924BBA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002527-5737-D5B7-3654-5F36CE76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FB06A4-A836-628A-9451-EE976797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0222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3DF713E7-B739-DAB5-4F73-A7009F86EBC8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4F62902-132A-50B2-8F74-A57CFB7D94CD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3" name="Gráfico 12">
              <a:extLst>
                <a:ext uri="{FF2B5EF4-FFF2-40B4-BE49-F238E27FC236}">
                  <a16:creationId xmlns:a16="http://schemas.microsoft.com/office/drawing/2014/main" id="{E9BDA9E1-3B59-F947-7395-463AEA6F275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05194E77-F00A-B139-ED40-A070E318289B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99DBA107-84CD-B2C0-4CE2-6F854E4C1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E362AA-5FE4-2AB0-AAA0-EAF07B3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B593ED-B989-217D-DCA0-183FCCFB9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3000B1-1803-12AF-AB90-1825ADE9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D913CD-DFDA-49EE-B83E-E77E2B4B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BFA7FA-3A0A-7BCB-6071-733B99E0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466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82A31E0E-F29B-63C1-A630-E612E8AE40FC}"/>
              </a:ext>
            </a:extLst>
          </p:cNvPr>
          <p:cNvGrpSpPr/>
          <p:nvPr userDrawn="1"/>
        </p:nvGrpSpPr>
        <p:grpSpPr>
          <a:xfrm>
            <a:off x="176556" y="365125"/>
            <a:ext cx="11802793" cy="6147638"/>
            <a:chOff x="176556" y="365125"/>
            <a:chExt cx="11802793" cy="6147638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F6A2B5E-97F7-BFEE-3BB4-AF281BF80D0A}"/>
                </a:ext>
              </a:extLst>
            </p:cNvPr>
            <p:cNvSpPr/>
            <p:nvPr userDrawn="1"/>
          </p:nvSpPr>
          <p:spPr>
            <a:xfrm>
              <a:off x="212651" y="365125"/>
              <a:ext cx="11766698" cy="5991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pic>
          <p:nvPicPr>
            <p:cNvPr id="13" name="Gráfico 12">
              <a:extLst>
                <a:ext uri="{FF2B5EF4-FFF2-40B4-BE49-F238E27FC236}">
                  <a16:creationId xmlns:a16="http://schemas.microsoft.com/office/drawing/2014/main" id="{D85A3655-C9E4-16C8-F4D5-AC90FFAC064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556" y="5129542"/>
              <a:ext cx="978474" cy="1383221"/>
            </a:xfrm>
            <a:prstGeom prst="rect">
              <a:avLst/>
            </a:prstGeom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29E7291C-66F4-7DFB-1D29-8CA59625BA5F}"/>
                </a:ext>
              </a:extLst>
            </p:cNvPr>
            <p:cNvSpPr txBox="1"/>
            <p:nvPr userDrawn="1"/>
          </p:nvSpPr>
          <p:spPr>
            <a:xfrm>
              <a:off x="6954253" y="6053969"/>
              <a:ext cx="5025096" cy="36512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pPr lvl="0" algn="l"/>
              <a:r>
                <a:rPr lang="es-CL" sz="2000" b="1" dirty="0">
                  <a:solidFill>
                    <a:srgbClr val="E5E5E5"/>
                  </a:solidFill>
                </a:rPr>
                <a:t>XIII Congreso Iberoamericano de Acústica</a:t>
              </a: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3452315-5096-B8C8-873A-40EF1213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CF67A9-3482-2027-C491-B7F107A00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3CDBD1-65CA-F7C3-03B2-6ECDE297F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1BBB77-8C69-AC36-FF3D-2B083D0E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3D3FE-4E8F-4459-A41A-87F6B2E015B2}" type="datetimeFigureOut">
              <a:rPr lang="es-CL" smtClean="0"/>
              <a:t>11-11-2024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3DB073-870D-AA43-4BB9-47174393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6FFFDF-8641-B833-D336-EC31D383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9AB6-97F3-470F-AAB5-CB0EB6A937E4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542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10DF1C-4F25-BA33-0210-4BC88FB8EBE9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8082D"/>
              </a:gs>
              <a:gs pos="63000">
                <a:srgbClr val="6A1637"/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4D2F6A-4858-523E-4BB5-7C0AC85EA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F1800C-9143-B90A-9794-C04335DD5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380734-8883-AC6D-89E0-29A871E32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D33D3FE-4E8F-4459-A41A-87F6B2E015B2}" type="datetimeFigureOut">
              <a:rPr lang="es-CL" smtClean="0"/>
              <a:pPr/>
              <a:t>11-11-2024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71472B-BF7A-6F7E-B7A0-7FE8616A7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9F1BB4-0F14-6309-5522-53476EA38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AE99AB6-97F3-470F-AAB5-CB0EB6A937E4}" type="slidenum">
              <a:rPr lang="es-CL" smtClean="0"/>
              <a:pPr/>
              <a:t>‹#›</a:t>
            </a:fld>
            <a:endParaRPr lang="es-CL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0F3B3246-F760-3D2C-EEC9-1B5734FEDB6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43916" t="29759"/>
          <a:stretch/>
        </p:blipFill>
        <p:spPr>
          <a:xfrm>
            <a:off x="0" y="-1"/>
            <a:ext cx="3863491" cy="4817139"/>
          </a:xfrm>
          <a:prstGeom prst="rect">
            <a:avLst/>
          </a:prstGeom>
        </p:spPr>
      </p:pic>
      <p:pic>
        <p:nvPicPr>
          <p:cNvPr id="13" name="Imagen 12" descr="Forma&#10;&#10;Descripción generada automáticamente con confianza baja">
            <a:extLst>
              <a:ext uri="{FF2B5EF4-FFF2-40B4-BE49-F238E27FC236}">
                <a16:creationId xmlns:a16="http://schemas.microsoft.com/office/drawing/2014/main" id="{32DE89C2-9C82-731A-E169-330D5D7A196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94" b="51967"/>
          <a:stretch/>
        </p:blipFill>
        <p:spPr>
          <a:xfrm>
            <a:off x="9434869" y="3563937"/>
            <a:ext cx="2757131" cy="329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E1455-C6CC-0901-941A-9124ED5AC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2CF136-DA2B-62B6-2E78-004BB90BE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6469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DA9B09-35A3-B466-8D7E-BAC7627C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1F22629-99CE-EBAA-6BF8-5CF502B70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1D7377-36C4-D773-5B9A-F2C6E63E37A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1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23DFD-D8DB-D3AC-2593-4B98B6D93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23F09-D0D7-E6F8-C7F3-8260C2FE30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Análisis de mediciones acústicas en ciudades de Iberoamérica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F8B07C-EDFD-BFEF-653D-0F2B8ED44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Juan Pérez; </a:t>
            </a:r>
            <a:r>
              <a:rPr lang="es-ES" b="1" u="sng" dirty="0"/>
              <a:t>Alberto González</a:t>
            </a:r>
            <a:r>
              <a:rPr lang="es-ES" dirty="0"/>
              <a:t>; Joao Sampaio; Luis Rojas</a:t>
            </a:r>
          </a:p>
          <a:p>
            <a:r>
              <a:rPr lang="es-ES" dirty="0"/>
              <a:t>Universidad de la Vida, Ciudad, País</a:t>
            </a:r>
          </a:p>
          <a:p>
            <a:r>
              <a:rPr lang="es-ES" dirty="0"/>
              <a:t>Universidad de la Paz, Ciudad, País</a:t>
            </a:r>
          </a:p>
          <a:p>
            <a:endParaRPr lang="es-CL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98457C6-2558-BB72-36DD-40D4D31D6E1D}"/>
              </a:ext>
            </a:extLst>
          </p:cNvPr>
          <p:cNvSpPr/>
          <p:nvPr/>
        </p:nvSpPr>
        <p:spPr>
          <a:xfrm>
            <a:off x="4395729" y="3305060"/>
            <a:ext cx="2831335" cy="7932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6B7BE3D9-8357-3A77-5AD0-20F069785152}"/>
              </a:ext>
            </a:extLst>
          </p:cNvPr>
          <p:cNvCxnSpPr/>
          <p:nvPr/>
        </p:nvCxnSpPr>
        <p:spPr>
          <a:xfrm flipH="1">
            <a:off x="2566930" y="3877937"/>
            <a:ext cx="2016087" cy="11237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200A778E-B575-51DC-5B17-2E47D533F151}"/>
              </a:ext>
            </a:extLst>
          </p:cNvPr>
          <p:cNvSpPr/>
          <p:nvPr/>
        </p:nvSpPr>
        <p:spPr>
          <a:xfrm>
            <a:off x="9573659" y="0"/>
            <a:ext cx="2618342" cy="536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0D32559-DC7F-F452-82F7-5737979676EF}"/>
              </a:ext>
            </a:extLst>
          </p:cNvPr>
          <p:cNvCxnSpPr/>
          <p:nvPr/>
        </p:nvCxnSpPr>
        <p:spPr>
          <a:xfrm flipH="1">
            <a:off x="8648241" y="538468"/>
            <a:ext cx="925417" cy="352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9E3420D3-B9CD-6084-49C2-97D740FD86C3}"/>
              </a:ext>
            </a:extLst>
          </p:cNvPr>
          <p:cNvSpPr txBox="1"/>
          <p:nvPr/>
        </p:nvSpPr>
        <p:spPr>
          <a:xfrm>
            <a:off x="484742" y="5035312"/>
            <a:ext cx="4715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Indique con negrita y subrayado el nombre del autor que presenta el trabajo oralmente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2E0CDAA-C2BC-A44C-D6E8-9622E6BF5434}"/>
              </a:ext>
            </a:extLst>
          </p:cNvPr>
          <p:cNvSpPr txBox="1"/>
          <p:nvPr/>
        </p:nvSpPr>
        <p:spPr>
          <a:xfrm>
            <a:off x="7586949" y="891008"/>
            <a:ext cx="4605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Siempre deje este espacio </a:t>
            </a:r>
            <a:r>
              <a:rPr lang="es-ES" b="1" dirty="0">
                <a:solidFill>
                  <a:srgbClr val="FF0000"/>
                </a:solidFill>
              </a:rPr>
              <a:t>libre</a:t>
            </a:r>
            <a:r>
              <a:rPr lang="es-ES" dirty="0">
                <a:solidFill>
                  <a:srgbClr val="FF0000"/>
                </a:solidFill>
              </a:rPr>
              <a:t> de texto en todas las diapositivas, pues será usado durante la presentación por la organización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9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C5C68-0532-510F-1B10-C3A42F43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BA6A5F-9EA5-6420-9851-997268F37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DEEA730-5ED7-4A8A-7297-680AD20D96A7}"/>
              </a:ext>
            </a:extLst>
          </p:cNvPr>
          <p:cNvSpPr/>
          <p:nvPr/>
        </p:nvSpPr>
        <p:spPr>
          <a:xfrm>
            <a:off x="9573659" y="0"/>
            <a:ext cx="2618342" cy="536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5D3C3E2-58C9-5D67-70F2-71CC183BB477}"/>
              </a:ext>
            </a:extLst>
          </p:cNvPr>
          <p:cNvCxnSpPr/>
          <p:nvPr/>
        </p:nvCxnSpPr>
        <p:spPr>
          <a:xfrm flipH="1">
            <a:off x="8648241" y="538468"/>
            <a:ext cx="925417" cy="352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515982EB-BAB2-596D-AF59-55C2DA300EDF}"/>
              </a:ext>
            </a:extLst>
          </p:cNvPr>
          <p:cNvSpPr txBox="1"/>
          <p:nvPr/>
        </p:nvSpPr>
        <p:spPr>
          <a:xfrm>
            <a:off x="7586949" y="891008"/>
            <a:ext cx="4605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Siempre deje este espacio </a:t>
            </a:r>
            <a:r>
              <a:rPr lang="es-ES" b="1" dirty="0">
                <a:solidFill>
                  <a:srgbClr val="FF0000"/>
                </a:solidFill>
              </a:rPr>
              <a:t>libre</a:t>
            </a:r>
            <a:r>
              <a:rPr lang="es-ES" dirty="0">
                <a:solidFill>
                  <a:srgbClr val="FF0000"/>
                </a:solidFill>
              </a:rPr>
              <a:t> de texto en todas las diapositivas, pues será usado durante la presentación por la organización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7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FD43661F-6ABC-D45A-8B51-57999271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1BF5BDC-2AD8-6AF6-625C-96C8AD716F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205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9DE0560-BA64-9814-6076-14529BFF0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A0C258EE-1AB9-06CD-D459-780759E855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1A6C33-F069-F78A-843E-ECEE104283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45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728F93C-57C9-6665-F507-4E3726713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1F5C049-EB6F-408E-3EBE-856E4D13F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93840BDA-9932-718F-A2C0-3762290A6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7196F2-A91E-B2B5-CEDE-F7FA4E7D49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740C5319-E47B-A11E-459C-11F75963B6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25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DE23DADE-764C-E897-E6F3-FB280CC6A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167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789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F91BA-A56A-DBA6-7377-E7D2384F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8B15FD-2F46-34FD-B9E5-F16A3215B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13AD5E-0193-853A-822C-BB5E9E63B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10852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91</Words>
  <Application>Microsoft Office PowerPoint</Application>
  <PresentationFormat>Widescreen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de Office</vt:lpstr>
      <vt:lpstr>PowerPoint Presentation</vt:lpstr>
      <vt:lpstr>Análisis de mediciones acústicas en ciudades de Iberoamérica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Patricio Eugenio Priede Sánchez</dc:creator>
  <cp:lastModifiedBy>Patricio Eugenio Priede Sánchez</cp:lastModifiedBy>
  <cp:revision>4</cp:revision>
  <dcterms:created xsi:type="dcterms:W3CDTF">2024-11-11T13:16:55Z</dcterms:created>
  <dcterms:modified xsi:type="dcterms:W3CDTF">2024-11-12T00:05:30Z</dcterms:modified>
</cp:coreProperties>
</file>